
<file path=[Content_Types].xml><?xml version="1.0" encoding="utf-8"?>
<Types xmlns="http://schemas.openxmlformats.org/package/2006/content-types">
  <Default Extension="emf" ContentType="image/x-emf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8" r:id="rId13"/>
    <p:sldId id="279" r:id="rId14"/>
    <p:sldId id="280" r:id="rId15"/>
    <p:sldId id="281" r:id="rId16"/>
    <p:sldId id="282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83" r:id="rId29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12"/>
  </p:normalViewPr>
  <p:slideViewPr>
    <p:cSldViewPr snapToGrid="0" snapToObjects="1">
      <p:cViewPr varScale="1">
        <p:scale>
          <a:sx n="90" d="100"/>
          <a:sy n="90" d="100"/>
        </p:scale>
        <p:origin x="232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98173-1D95-3446-9C44-1E81F8B71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C43E95-EF01-4B4C-8A0F-2B418A892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60EC7-8BFB-4949-9DD4-0BD3FB358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86FC-C55B-3F45-AE50-45CC4882DAB5}" type="datetimeFigureOut">
              <a:rPr lang="en-CN" smtClean="0"/>
              <a:t>2020/3/29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53488-A061-D347-873C-87AEE3649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57B3B-A25F-064C-B784-D5F838322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7E1D-AAFE-854D-A977-9F20958FCB9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70085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EAD99-2949-0B4E-A554-44756AFAB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96B197-3BF4-A441-A0C7-38BD12A12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46A78-C788-B541-8D38-C7CA556D3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86FC-C55B-3F45-AE50-45CC4882DAB5}" type="datetimeFigureOut">
              <a:rPr lang="en-CN" smtClean="0"/>
              <a:t>2020/3/29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C5D8-AD34-6A4A-A37D-0CF2077AF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82C80-9453-BD44-9DE3-D68A5446C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7E1D-AAFE-854D-A977-9F20958FCB9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4490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8E4D05-06A6-5649-B545-468FE776D0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142011-3D6B-7446-B4FA-176CFA4D8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9A2B1-4547-2442-BDA6-C3EDEBDE6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86FC-C55B-3F45-AE50-45CC4882DAB5}" type="datetimeFigureOut">
              <a:rPr lang="en-CN" smtClean="0"/>
              <a:t>2020/3/29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44F61-9BD0-144E-883B-48EDCA38F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4FD99-F5D9-D343-9A16-F2BAFF00C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7E1D-AAFE-854D-A977-9F20958FCB9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84606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AF537-E866-7E4F-830E-DA62471D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E0DCE-18BF-D74B-924E-45A72D5BE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94D86-94DD-5846-85AB-FC84548D3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86FC-C55B-3F45-AE50-45CC4882DAB5}" type="datetimeFigureOut">
              <a:rPr lang="en-CN" smtClean="0"/>
              <a:t>2020/3/29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ED447-6038-F946-898C-322EA39CD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1D04B-46F7-F642-841B-02DA939F9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7E1D-AAFE-854D-A977-9F20958FCB9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7396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43483-C745-BE4F-8C0F-F79D81D0E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8F9FE-5E11-4A45-B5A4-35954C2C0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1022A-BAFF-4343-B20A-7F6D16950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86FC-C55B-3F45-AE50-45CC4882DAB5}" type="datetimeFigureOut">
              <a:rPr lang="en-CN" smtClean="0"/>
              <a:t>2020/3/29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2330A-E247-F140-B2A2-503985B2B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0B877-050A-BC42-B00A-9CC374A9E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7E1D-AAFE-854D-A977-9F20958FCB9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8228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C2E35-D295-1E49-8C3F-EB560B646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7F787-628F-0647-AF50-3BE149293B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03C0BA-620F-564C-ABD9-2C9A56DAD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4452C-CA40-7F48-8D96-A1CC548E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86FC-C55B-3F45-AE50-45CC4882DAB5}" type="datetimeFigureOut">
              <a:rPr lang="en-CN" smtClean="0"/>
              <a:t>2020/3/29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57F706-1DA4-6942-8AE5-4512FBA0E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3CE2A7-CFBC-2A46-BF8E-D8C3E6C7F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7E1D-AAFE-854D-A977-9F20958FCB9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67415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5C730-611D-DB4A-9568-19DBFE287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C4276-EA1C-B342-9BA4-1971C8C8C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B24A9-DCEE-8340-AC26-3F459F8D1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9E3057-2FBC-BB43-8A8C-17A642CC7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DC9870-FB71-3946-82FF-A4DBE6140D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DB9025-83B7-E140-BFE7-F2558D76D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86FC-C55B-3F45-AE50-45CC4882DAB5}" type="datetimeFigureOut">
              <a:rPr lang="en-CN" smtClean="0"/>
              <a:t>2020/3/29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118950-0BA7-8F48-A12E-DA6AB49DC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D60A2E-5A65-8A46-8207-4A60241C1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7E1D-AAFE-854D-A977-9F20958FCB9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7231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35A73-E9E5-334D-B94A-4B9EC6CAC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BD3779-0BCC-2940-BDDF-D4ADC33B9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86FC-C55B-3F45-AE50-45CC4882DAB5}" type="datetimeFigureOut">
              <a:rPr lang="en-CN" smtClean="0"/>
              <a:t>2020/3/29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F53337-5A81-FA40-BB50-70820FFB4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27106A-349D-D54E-B633-8E71B77E5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7E1D-AAFE-854D-A977-9F20958FCB9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013421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588D49-9B4F-5246-9001-963477319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86FC-C55B-3F45-AE50-45CC4882DAB5}" type="datetimeFigureOut">
              <a:rPr lang="en-CN" smtClean="0"/>
              <a:t>2020/3/29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03BD0C-F981-A948-955B-9416F1E53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6EBB8-5727-8347-ABBC-FF7B58985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7E1D-AAFE-854D-A977-9F20958FCB9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967007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CFF8A-867D-084E-A608-9D6BD4656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48EAB-65FD-4846-B8B3-454FFA51F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47D0A0-9BF7-6E4A-9CFB-F02613E53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69AEA5-8BF8-7946-8109-AF5A28028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86FC-C55B-3F45-AE50-45CC4882DAB5}" type="datetimeFigureOut">
              <a:rPr lang="en-CN" smtClean="0"/>
              <a:t>2020/3/29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52839-E499-C748-BA4E-4BE7486F7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655CB2-1B69-094F-99A9-C75CC0406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7E1D-AAFE-854D-A977-9F20958FCB9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204304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F6B9B-2C37-EE4D-9F3C-42E613DE1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9007BD-61F4-ED4C-9726-07E0B518F0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BBEDD-CE29-D64F-916E-7282E5AEE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E4CB2A-CA9C-D54A-9A45-C4017FD41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86FC-C55B-3F45-AE50-45CC4882DAB5}" type="datetimeFigureOut">
              <a:rPr lang="en-CN" smtClean="0"/>
              <a:t>2020/3/29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5DDCCA-F18D-4F4E-8946-49BFD0498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09BF32-3CD1-1745-B0C8-E1ED5EFF2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7E1D-AAFE-854D-A977-9F20958FCB9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3489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00CAC6-097C-454E-ADD7-1D5D3950D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7E67A4-DA97-C34F-8806-A5253D5A6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64295-B0B6-D34D-B870-648FDCB1BF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086FC-C55B-3F45-AE50-45CC4882DAB5}" type="datetimeFigureOut">
              <a:rPr lang="en-CN" smtClean="0"/>
              <a:t>2020/3/29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C765F-30CE-574F-AF3D-021BFD77FF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1E726-9B72-DB46-A16C-C95D0C1F3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87E1D-AAFE-854D-A977-9F20958FCB9F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9437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ks8wCfPer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E9EE9-B507-B747-998C-5F487B5D47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N" dirty="0"/>
              <a:t>Matrix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3222AF-3459-F94F-973F-8D68CED4FA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20123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EA5E5-4ED9-8745-BE6C-F5DE58CC1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Let’s Practise!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FBD0D4-1111-5248-9134-596F59AA2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1544506"/>
            <a:ext cx="9405938" cy="376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53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97A5D-C90E-604C-9F76-FD2A7B593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The identity matrix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7D480-6241-EB4C-8CA8-5675A35C7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https://www.youtube.com/watch?v=iks8wCfPerU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28CDAE8-31A3-DE43-B7F3-12C0C36771FB}"/>
              </a:ext>
            </a:extLst>
          </p:cNvPr>
          <p:cNvSpPr txBox="1">
            <a:spLocks/>
          </p:cNvSpPr>
          <p:nvPr/>
        </p:nvSpPr>
        <p:spPr>
          <a:xfrm>
            <a:off x="725905" y="30440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N" dirty="0"/>
              <a:t>The zero matrix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A04A0A-D290-D544-968D-7A18CEFCB20C}"/>
              </a:ext>
            </a:extLst>
          </p:cNvPr>
          <p:cNvSpPr txBox="1"/>
          <p:nvPr/>
        </p:nvSpPr>
        <p:spPr>
          <a:xfrm>
            <a:off x="725905" y="4272058"/>
            <a:ext cx="73216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https://</a:t>
            </a:r>
            <a:r>
              <a:rPr lang="en-US" sz="2800" dirty="0" err="1"/>
              <a:t>www.youtube.com</a:t>
            </a:r>
            <a:r>
              <a:rPr lang="en-US" sz="2800" dirty="0"/>
              <a:t>/</a:t>
            </a:r>
            <a:r>
              <a:rPr lang="en-US" sz="2800" dirty="0" err="1"/>
              <a:t>watch?v</a:t>
            </a:r>
            <a:r>
              <a:rPr lang="en-US" sz="2800" dirty="0"/>
              <a:t>=LOf8bfjiLow</a:t>
            </a:r>
            <a:endParaRPr lang="en-CN" sz="2800" dirty="0"/>
          </a:p>
          <a:p>
            <a:endParaRPr lang="en-CN" sz="2800" dirty="0"/>
          </a:p>
        </p:txBody>
      </p:sp>
    </p:spTree>
    <p:extLst>
      <p:ext uri="{BB962C8B-B14F-4D97-AF65-F5344CB8AC3E}">
        <p14:creationId xmlns:p14="http://schemas.microsoft.com/office/powerpoint/2010/main" val="184387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B3231-C991-CE43-8A04-AAAB39E7A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EDAD6-E1E2-2D4B-BB46-516E9E6A9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DA3E78-8A66-F84C-A99A-C19D5DB7C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77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5CF7B-0BB5-6D4C-8CDD-C93CF0C21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9C97D-E938-AA4F-90BC-D2696D41A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2CA2BD-1EFA-8D43-9562-62A8F4B1D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62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910B5-C281-7C49-9445-E5A660317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C8550-1BC3-7744-A48C-D17CC4555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504E8A-6DC6-6D44-B868-52ECA2A06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26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A974D-3E1D-F04E-842D-324AE5752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E2D4-BE2D-1943-A0DE-BF03B0A7A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1E6C43-58DA-EF47-A84B-3D70F9DE9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15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59C54-0474-024B-965F-B386B10BE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41AD4-E8BE-4143-B6BC-84A806B8D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60C456-FD28-5447-A911-2DE71675D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75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91B6C-7AEC-E241-B9DD-AAD9AB91D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The Determinants of 2x2 matrix </a:t>
            </a:r>
          </a:p>
        </p:txBody>
      </p:sp>
      <p:pic>
        <p:nvPicPr>
          <p:cNvPr id="4" name="2 x2 matrix .mov" descr="2 x2 matrix .mov">
            <a:hlinkClick r:id="" action="ppaction://media"/>
            <a:extLst>
              <a:ext uri="{FF2B5EF4-FFF2-40B4-BE49-F238E27FC236}">
                <a16:creationId xmlns:a16="http://schemas.microsoft.com/office/drawing/2014/main" id="{B345A829-9A12-0B44-A461-DB894429EA1A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52550" y="1825625"/>
            <a:ext cx="9485313" cy="4351338"/>
          </a:xfrm>
        </p:spPr>
      </p:pic>
    </p:spTree>
    <p:extLst>
      <p:ext uri="{BB962C8B-B14F-4D97-AF65-F5344CB8AC3E}">
        <p14:creationId xmlns:p14="http://schemas.microsoft.com/office/powerpoint/2010/main" val="184594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5434B-98F5-D941-A539-2A1EFCBB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Determinant practice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7319F2-BFDB-284F-993F-A010FD3C7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0C6554-847A-024F-965B-AB3E769ED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1690687"/>
            <a:ext cx="5732272" cy="461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8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C7216-356F-224A-876B-038D405C3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The inverse of a matrix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A5EC8C-3FF9-0E4F-B766-762067C0C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894" y="1253330"/>
            <a:ext cx="8201328" cy="533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59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01CE2-0A93-1240-A4FB-E82CE609E0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2AA2D1-EA00-5646-B281-B7F0538596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4B3D85-0B5D-0746-B8F7-DF6D134CE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1952"/>
            <a:ext cx="12192000" cy="461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75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30FD-E59B-ED49-A050-760F9AD28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9D6DF-164D-D74D-B204-2B33AE06B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774545-D0CC-8846-9DC0-98DC8589A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450850"/>
            <a:ext cx="10464800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85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6FAE4-85A5-CD47-8590-8CF17E5D5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DE5D7-BC87-FB4E-8BD8-32319E46E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BBAD49-C690-384D-AB86-7BB7E133A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355" y="0"/>
            <a:ext cx="8995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14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7FCF6-BBC6-0F42-B787-F26F7F565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D3D6F-E848-E84D-BB75-085D18186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8312F3-80EA-F649-9933-EADEFCA4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339" y="0"/>
            <a:ext cx="89673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99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0A5C6-1C4A-154E-A7C1-E21A51FE9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DD864-A58F-2A4A-8B1B-FC32737D3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200D67-3D6E-1144-AF1C-6E903B5DF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50" y="400050"/>
            <a:ext cx="99695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45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B2B9C-EA2D-4E4A-BC12-3374A6E97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796BC-92A2-EB4D-986F-7786857B9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49B75F-D14A-2C47-80E3-2AFB9C1D7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5397"/>
            <a:ext cx="121920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58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C39AE-8D65-9747-ABCB-CE2947D29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0407E-D6DF-CE4A-AF88-2377F0097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C1A32D-4E18-9A41-894B-E951FD097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442" y="0"/>
            <a:ext cx="92251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27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71199-81F8-5D48-B73D-AC41E19A1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CEAB4-DFF2-4541-8D1F-D46BDF117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7BCF-5533-204B-9841-BAEC25047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246" y="170052"/>
            <a:ext cx="12348492" cy="351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54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18632-A23B-D74B-9058-EE158796E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D19CF-76FC-8C4F-98C1-962B28712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3B0C1D-9D75-2640-B734-549CC6347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048" y="0"/>
            <a:ext cx="9412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042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B6A68-CFAF-D748-8AA6-3C1B66871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E547D-04AE-974B-98A6-96065D88F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0B467A-035D-574E-80AF-09E8C2DC4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" y="3935412"/>
            <a:ext cx="10655300" cy="3124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0D6F22-224E-014E-A955-467CE1365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50" y="0"/>
            <a:ext cx="10350500" cy="391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61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A9109-CC20-B343-B805-D77DBF5EE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14577-0BC6-A04B-BF6F-E5FEE52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31777"/>
            <a:ext cx="10515600" cy="2290763"/>
          </a:xfrm>
        </p:spPr>
        <p:txBody>
          <a:bodyPr/>
          <a:lstStyle/>
          <a:p>
            <a:r>
              <a:rPr lang="en-CN" dirty="0"/>
              <a:t>Order &amp; Elements </a:t>
            </a:r>
          </a:p>
          <a:p>
            <a:r>
              <a:rPr lang="en-CN" dirty="0"/>
              <a:t>Squre Matrices, Row Matrices &amp; Colomn Matrices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453228-B1EB-8D44-99E9-0E95F8B5D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53" y="85725"/>
            <a:ext cx="9766572" cy="34460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1065D6-2A6E-6140-B9A9-190D6B5E5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4556641"/>
            <a:ext cx="8535988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45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4810C-5E80-A749-8848-DB94243F1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Addition and Subtraction of matrices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66F11B-1EF3-0042-A24E-6E053BA2D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BF4FD2-21DE-D745-91B6-A8069A8DD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02063"/>
            <a:ext cx="4838700" cy="1651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AF1987-4EF3-1D4A-8237-282547F70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05991"/>
            <a:ext cx="4597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30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30DAD-B6D1-0049-A8E6-E9D657A63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Multiplying matrices by a scalar quantity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5DABA3-3459-8642-8971-2D8FE508C6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3745832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CN" dirty="0"/>
                  <a:t>  </a:t>
                </a:r>
              </a:p>
              <a:p>
                <a:pPr marL="0" indent="0">
                  <a:buNone/>
                </a:pPr>
                <a:r>
                  <a:rPr lang="en-CN" dirty="0"/>
                  <a:t>A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CN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CN" dirty="0"/>
                  <a:t> </a:t>
                </a:r>
              </a:p>
              <a:p>
                <a:pPr marL="0" indent="0">
                  <a:buNone/>
                </a:pPr>
                <a:endParaRPr lang="en-CN" dirty="0"/>
              </a:p>
              <a:p>
                <a:pPr marL="0" indent="0">
                  <a:buNone/>
                </a:pPr>
                <a:r>
                  <a:rPr lang="en-CN" dirty="0"/>
                  <a:t>2A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CN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CN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5DABA3-3459-8642-8971-2D8FE508C6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3745832" cy="4351338"/>
              </a:xfrm>
              <a:blipFill>
                <a:blip r:embed="rId2"/>
                <a:stretch>
                  <a:fillRect l="-304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A5B24BB-CB29-374C-BD7B-75C340FD2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768" y="2209800"/>
            <a:ext cx="6045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3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0AEFA-39FB-4D4C-A3C4-1759440FD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6CC9E-2662-6E43-980F-6CAA72790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59544F-AD22-1E43-BAD5-0C2C65131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77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1C764-BFB1-5A43-8FBE-A7E6EEF0E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06A67-5058-594C-9F9D-C8E2529B9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518898-B44D-BD43-80B7-74E53A65C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01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17640-F30D-3F42-832D-CE8FD57D3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6D04D-F887-F747-BE10-2D80B0A10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45A974-CB2B-454C-B2D3-142BE6D20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4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21E26-668E-F84D-8922-81387668B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F54A3-8C85-0F48-AE07-CF7F2B2B4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119AF6-6294-C74D-9723-60B99A637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94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1665</TotalTime>
  <Words>77</Words>
  <Application>Microsoft Macintosh PowerPoint</Application>
  <PresentationFormat>Widescreen</PresentationFormat>
  <Paragraphs>17</Paragraphs>
  <Slides>28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Office Theme</vt:lpstr>
      <vt:lpstr>Matrix </vt:lpstr>
      <vt:lpstr>PowerPoint Presentation</vt:lpstr>
      <vt:lpstr>PowerPoint Presentation</vt:lpstr>
      <vt:lpstr>Addition and Subtraction of matrices </vt:lpstr>
      <vt:lpstr>Multiplying matrices by a scalar quantity </vt:lpstr>
      <vt:lpstr>PowerPoint Presentation</vt:lpstr>
      <vt:lpstr>PowerPoint Presentation</vt:lpstr>
      <vt:lpstr>PowerPoint Presentation</vt:lpstr>
      <vt:lpstr>PowerPoint Presentation</vt:lpstr>
      <vt:lpstr>Let’s Practise!</vt:lpstr>
      <vt:lpstr>The identity matrix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Determinants of 2x2 matrix </vt:lpstr>
      <vt:lpstr>Determinant practice </vt:lpstr>
      <vt:lpstr>The inverse of a matrix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Matrix </dc:title>
  <dc:creator>George Wang</dc:creator>
  <cp:lastModifiedBy>George Wang</cp:lastModifiedBy>
  <cp:revision>23</cp:revision>
  <dcterms:created xsi:type="dcterms:W3CDTF">2020-03-23T15:58:05Z</dcterms:created>
  <dcterms:modified xsi:type="dcterms:W3CDTF">2020-03-30T00:04:45Z</dcterms:modified>
</cp:coreProperties>
</file>